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6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215370" cy="5715040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Двадцать пятое января</a:t>
            </a:r>
          </a:p>
          <a:p>
            <a:pPr algn="ctr"/>
            <a:endParaRPr lang="ru-RU" sz="8000" dirty="0" smtClean="0"/>
          </a:p>
          <a:p>
            <a:pPr algn="ctr"/>
            <a:r>
              <a:rPr lang="ru-RU" sz="8000" dirty="0" smtClean="0"/>
              <a:t>Классная работа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Дует ветер. – Осенью сильно дует ветер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857232"/>
            <a:ext cx="8286808" cy="4929222"/>
          </a:xfrm>
        </p:spPr>
        <p:txBody>
          <a:bodyPr>
            <a:normAutofit/>
          </a:bodyPr>
          <a:lstStyle/>
          <a:p>
            <a:r>
              <a:rPr lang="ru-RU" sz="6600" i="1" dirty="0" smtClean="0">
                <a:solidFill>
                  <a:schemeClr val="tx1"/>
                </a:solidFill>
              </a:rPr>
              <a:t>«Распространенные и нераспространенные предложения».</a:t>
            </a:r>
            <a:endParaRPr lang="ru-RU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Яркими листьями украсила щедрая осень лесные поляны.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Распространите предложения второстепенными членами, запишите их и подчеркните в них грамматические основы.</a:t>
            </a:r>
            <a:endParaRPr lang="ru-RU" sz="3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Грохочет гром. Идёт дождь. Трещат сучья. Лес удивляет.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Поздний вечер.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Пустеет улица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Тощий бродяга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Сутулится.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Свищет ветер.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800" b="1" i="1" dirty="0" err="1" smtClean="0">
                <a:latin typeface="Times New Roman" pitchFamily="18" charset="0"/>
                <a:cs typeface="Times New Roman" pitchFamily="18" charset="0"/>
              </a:rPr>
              <a:t>Молясный</a:t>
            </a:r>
            <a:r>
              <a:rPr lang="ru-RU" sz="8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i="1" dirty="0" err="1" smtClean="0">
                <a:latin typeface="Times New Roman" pitchFamily="18" charset="0"/>
                <a:cs typeface="Times New Roman" pitchFamily="18" charset="0"/>
              </a:rPr>
              <a:t>молодильник</a:t>
            </a:r>
            <a:r>
              <a:rPr lang="ru-RU" sz="8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i="1" dirty="0" err="1" smtClean="0">
                <a:latin typeface="Times New Roman" pitchFamily="18" charset="0"/>
                <a:cs typeface="Times New Roman" pitchFamily="18" charset="0"/>
              </a:rPr>
              <a:t>перешумекал</a:t>
            </a:r>
            <a:r>
              <a:rPr lang="ru-RU" sz="8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i="1" dirty="0" err="1" smtClean="0">
                <a:latin typeface="Times New Roman" pitchFamily="18" charset="0"/>
                <a:cs typeface="Times New Roman" pitchFamily="18" charset="0"/>
              </a:rPr>
              <a:t>корокувицу</a:t>
            </a:r>
            <a:r>
              <a:rPr lang="ru-RU" sz="8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00166" y="3071810"/>
            <a:ext cx="635798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00166" y="4357694"/>
            <a:ext cx="628654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00166" y="4500570"/>
            <a:ext cx="628654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Минус 10"/>
          <p:cNvSpPr/>
          <p:nvPr/>
        </p:nvSpPr>
        <p:spPr>
          <a:xfrm>
            <a:off x="1928794" y="5715016"/>
            <a:ext cx="571504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2928926" y="5715016"/>
            <a:ext cx="571504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Минус 12"/>
          <p:cNvSpPr/>
          <p:nvPr/>
        </p:nvSpPr>
        <p:spPr>
          <a:xfrm>
            <a:off x="3714744" y="5715016"/>
            <a:ext cx="642942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инус 13"/>
          <p:cNvSpPr/>
          <p:nvPr/>
        </p:nvSpPr>
        <p:spPr>
          <a:xfrm>
            <a:off x="4714876" y="5786454"/>
            <a:ext cx="500066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5572132" y="5715016"/>
            <a:ext cx="642942" cy="2143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6643702" y="5786454"/>
            <a:ext cx="571504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72</Words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«Распространенные и нераспространенные предложения».</vt:lpstr>
      <vt:lpstr>Слайд 4</vt:lpstr>
      <vt:lpstr>Распространите предложения второстепенными членами, запишите их и подчеркните в них грамматические основы.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Лиходедова Анастасия Андреевна</dc:creator>
  <cp:lastModifiedBy>pomv</cp:lastModifiedBy>
  <cp:revision>4</cp:revision>
  <dcterms:created xsi:type="dcterms:W3CDTF">2018-01-24T08:31:32Z</dcterms:created>
  <dcterms:modified xsi:type="dcterms:W3CDTF">2018-05-10T07:58:05Z</dcterms:modified>
</cp:coreProperties>
</file>