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6" r:id="rId1"/>
  </p:sldMasterIdLst>
  <p:notesMasterIdLst>
    <p:notesMasterId r:id="rId13"/>
  </p:notesMasterIdLst>
  <p:handoutMasterIdLst>
    <p:handoutMasterId r:id="rId14"/>
  </p:handoutMasterIdLst>
  <p:sldIdLst>
    <p:sldId id="292" r:id="rId2"/>
    <p:sldId id="303" r:id="rId3"/>
    <p:sldId id="302" r:id="rId4"/>
    <p:sldId id="298" r:id="rId5"/>
    <p:sldId id="295" r:id="rId6"/>
    <p:sldId id="305" r:id="rId7"/>
    <p:sldId id="299" r:id="rId8"/>
    <p:sldId id="293" r:id="rId9"/>
    <p:sldId id="304" r:id="rId10"/>
    <p:sldId id="300" r:id="rId11"/>
    <p:sldId id="30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5" autoAdjust="0"/>
    <p:restoredTop sz="89655" autoAdjust="0"/>
  </p:normalViewPr>
  <p:slideViewPr>
    <p:cSldViewPr>
      <p:cViewPr varScale="1">
        <p:scale>
          <a:sx n="73" d="100"/>
          <a:sy n="73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539AADE-B147-4ACC-A567-8AE3579E0555}" type="datetimeFigureOut">
              <a:rPr lang="ru-RU"/>
              <a:pPr/>
              <a:t>16.04.2018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8FF8F4F-1898-4A8A-AB14-49A66A3B67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5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0D9A009-F9EE-414E-9986-684FE22A3E33}" type="datetimeFigureOut">
              <a:rPr lang="cs-CZ"/>
              <a:pPr/>
              <a:t>16.04.2018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D725510-2714-49FE-9B42-A390B838656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23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lang="ru-RU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lang="ru-RU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lang="ru-RU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lang="ru-RU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lang="ru-RU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86FB-4580-4BCC-B04E-6C4441BD584B}" type="datetimeFigureOut">
              <a:rPr lang="cs-CZ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AF47-2A57-4979-9F18-2F191F05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90E1-4358-4589-AD05-24F272C4371F}" type="datetimeFigureOut">
              <a:rPr lang="cs-CZ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DCFD-043F-41AF-8B71-053124222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3AD17-6A43-456C-B20C-ED6BBC484D37}" type="datetimeFigureOut">
              <a:rPr lang="cs-CZ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501A-E30A-45A2-880E-3EB6FB6A3E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eaLnBrk="1" latinLnBrk="0" hangingPunct="1">
              <a:defRPr kumimoji="0" lang="ru-RU" baseline="0"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eaLnBrk="1" latinLnBrk="0" hangingPunct="1">
              <a:defRPr kumimoji="0" lang="ru-RU" baseline="0"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2CA28F-3248-4368-A0FC-C0D63881460C}" type="datetimeFigureOut">
              <a:rPr lang="cs-CZ"/>
              <a:pPr/>
              <a:t>16.04.2018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7DFFA-D82F-43D7-9280-A4B92BB63B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8FA32-92F7-4F18-95F2-9B814921B845}" type="datetimeFigureOut">
              <a:rPr lang="cs-CZ"/>
              <a:pPr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582AA-F273-4F24-80E6-C0315110BF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99ED5F-CFF4-4976-B548-94900CAF6C52}" type="datetimeFigureOut">
              <a:rPr lang="cs-CZ"/>
              <a:pPr/>
              <a:t>16.04.2018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870A8-FF65-4E09-884D-0B35345AE5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A9ADD-B229-4F56-8E56-A0667FCEB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FA32-92F7-4F18-95F2-9B814921B845}" type="datetimeFigureOut">
              <a:rPr lang="cs-CZ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582AA-F273-4F24-80E6-C0315110B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86FB-4580-4BCC-B04E-6C4441BD584B}" type="datetimeFigureOut">
              <a:rPr lang="cs-CZ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AF47-2A57-4979-9F18-2F191F05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A9E66-875C-4023-930E-67C34D43BCAB}" type="datetimeFigureOut">
              <a:rPr lang="cs-CZ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05CFB-2BE6-4613-BD6A-2E9A72163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82E1-915F-4B6C-A61A-D4C42D1F8C70}" type="datetimeFigureOut">
              <a:rPr lang="cs-CZ" smtClean="0"/>
              <a:pPr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A15B-D968-4908-A7DA-BC464166A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2EC3-73A4-4A23-8B0B-44DF4E9FAEAE}" type="datetimeFigureOut">
              <a:rPr lang="cs-CZ" smtClean="0"/>
              <a:pPr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66322-F707-4387-8D0B-280153EF33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D86FB-4580-4BCC-B04E-6C4441BD584B}" type="datetimeFigureOut">
              <a:rPr lang="cs-CZ" smtClean="0"/>
              <a:pPr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8AF47-2A57-4979-9F18-2F191F05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65D3-409A-41DF-BB3B-DFAAFE71021D}" type="datetimeFigureOut">
              <a:rPr lang="cs-CZ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3D162-2BB9-4670-9513-291CA774EF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97A6-23D5-43C7-8B46-9D64BB2554BA}" type="datetimeFigureOut">
              <a:rPr lang="cs-CZ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77E2F-892E-4470-94E1-5A6E15890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D86FB-4580-4BCC-B04E-6C4441BD584B}" type="datetimeFigureOut">
              <a:rPr lang="cs-CZ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AF47-2A57-4979-9F18-2F191F05C3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81" r:id="rId12"/>
    <p:sldLayoutId id="2147483713" r:id="rId13"/>
    <p:sldLayoutId id="2147483782" r:id="rId14"/>
    <p:sldLayoutId id="2147483783" r:id="rId15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24744"/>
            <a:ext cx="8740080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Мастер-класс </a:t>
            </a:r>
          </a:p>
          <a:p>
            <a:pPr algn="ctr"/>
            <a:endParaRPr lang="en-US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3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Запоминаем, играя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</a:p>
        </p:txBody>
      </p:sp>
      <p:pic>
        <p:nvPicPr>
          <p:cNvPr id="3" name="Изображение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23211"/>
            <a:ext cx="1539280" cy="12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494116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Федотова Виктория Вячеславовна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Учитель английского языка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МБОУ «СОШ №6»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г.Сосновый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Бор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7127" t="18309" r="85746" b="70424"/>
          <a:stretch/>
        </p:blipFill>
        <p:spPr>
          <a:xfrm>
            <a:off x="248698" y="200379"/>
            <a:ext cx="1659005" cy="14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094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5616" y="1772816"/>
            <a:ext cx="7105650" cy="1279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40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~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50.000 английских</a:t>
            </a:r>
            <a:r>
              <a:rPr kumimoji="0" lang="ru-RU" alt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слов</a:t>
            </a:r>
            <a:endParaRPr kumimoji="0" lang="ru-RU" alt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40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-</a:t>
            </a:r>
            <a:r>
              <a:rPr kumimoji="0" lang="ru-RU" alt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ция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=  -</a:t>
            </a:r>
            <a:r>
              <a:rPr kumimoji="0" lang="en-US" alt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tion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(</a:t>
            </a:r>
            <a:r>
              <a:rPr kumimoji="0" lang="ru-RU" alt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шн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)</a:t>
            </a:r>
            <a:endParaRPr kumimoji="0" lang="en-US" alt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40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-</a:t>
            </a:r>
            <a:r>
              <a:rPr lang="ru-RU" altLang="ru-RU" sz="40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сия  =</a:t>
            </a:r>
            <a:r>
              <a:rPr lang="en-US" altLang="ru-RU" sz="40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ru-RU" altLang="ru-RU" sz="40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-</a:t>
            </a:r>
            <a:r>
              <a:rPr lang="en-US" altLang="ru-RU" sz="4000" dirty="0" err="1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sion</a:t>
            </a:r>
            <a:r>
              <a:rPr lang="ru-RU" altLang="ru-RU" sz="40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ru-RU" altLang="ru-RU" sz="40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(</a:t>
            </a:r>
            <a:r>
              <a:rPr lang="ru-RU" altLang="ru-RU" sz="4000" dirty="0" err="1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шн</a:t>
            </a:r>
            <a:r>
              <a:rPr lang="ru-RU" altLang="ru-RU" sz="40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)</a:t>
            </a:r>
            <a:endParaRPr kumimoji="0" lang="ru-RU" alt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82736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43608" y="2276872"/>
            <a:ext cx="7105650" cy="1279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  <a:endParaRPr kumimoji="0" lang="ru-RU" alt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665380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540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85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6" y="2060848"/>
            <a:ext cx="3356305" cy="3031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80" y="1497402"/>
            <a:ext cx="2544278" cy="4152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36" y="1384402"/>
            <a:ext cx="2860663" cy="423692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15616" y="217877"/>
            <a:ext cx="7105650" cy="1279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48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1. </a:t>
            </a:r>
            <a:r>
              <a:rPr lang="ru-RU" altLang="ru-RU" sz="4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Каллиграммы</a:t>
            </a:r>
            <a:endParaRPr kumimoji="0" lang="ru-RU" alt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62054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4821997" cy="2967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8798"/>
            <a:ext cx="4608512" cy="3333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8797"/>
            <a:ext cx="3375686" cy="33334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17032"/>
            <a:ext cx="3528392" cy="29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949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-15397"/>
            <a:ext cx="745232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2. «Сладкая парочка»</a:t>
            </a:r>
          </a:p>
          <a:p>
            <a:endParaRPr lang="ru-RU" sz="4800" b="1" dirty="0" smtClean="0"/>
          </a:p>
          <a:p>
            <a:r>
              <a:rPr lang="en-US" sz="4800" b="1" dirty="0" smtClean="0"/>
              <a:t>Mickey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>
                <a:solidFill>
                  <a:srgbClr val="00B050"/>
                </a:solidFill>
              </a:rPr>
              <a:t>Mouse </a:t>
            </a:r>
            <a:endParaRPr lang="ru-RU" sz="4800" b="1" dirty="0">
              <a:solidFill>
                <a:srgbClr val="00B050"/>
              </a:solidFill>
            </a:endParaRPr>
          </a:p>
          <a:p>
            <a:r>
              <a:rPr lang="en-US" sz="4800" b="1" dirty="0"/>
              <a:t>angry</a:t>
            </a:r>
            <a:r>
              <a:rPr lang="en-US" sz="4800" b="1" dirty="0">
                <a:solidFill>
                  <a:srgbClr val="00B050"/>
                </a:solidFill>
              </a:rPr>
              <a:t> birds </a:t>
            </a:r>
            <a:endParaRPr lang="ru-RU" sz="4800" b="1" dirty="0">
              <a:solidFill>
                <a:srgbClr val="00B050"/>
              </a:solidFill>
            </a:endParaRPr>
          </a:p>
          <a:p>
            <a:r>
              <a:rPr lang="en-US" sz="4800" b="1" dirty="0" smtClean="0"/>
              <a:t>Donald</a:t>
            </a:r>
            <a:r>
              <a:rPr lang="en-US" sz="4800" b="1" dirty="0" smtClean="0">
                <a:solidFill>
                  <a:srgbClr val="00B050"/>
                </a:solidFill>
              </a:rPr>
              <a:t> Duck </a:t>
            </a:r>
            <a:endParaRPr lang="ru-RU" sz="4800" b="1" dirty="0" smtClean="0">
              <a:solidFill>
                <a:srgbClr val="00B050"/>
              </a:solidFill>
            </a:endParaRPr>
          </a:p>
          <a:p>
            <a:r>
              <a:rPr lang="en-US" sz="4800" b="1" dirty="0" err="1" smtClean="0">
                <a:solidFill>
                  <a:srgbClr val="00B050"/>
                </a:solidFill>
              </a:rPr>
              <a:t>Bee</a:t>
            </a:r>
            <a:r>
              <a:rPr lang="en-US" sz="4800" b="1" dirty="0" err="1" smtClean="0"/>
              <a:t>Line</a:t>
            </a:r>
            <a:endParaRPr lang="ru-RU" sz="4800" b="1" dirty="0" smtClean="0">
              <a:solidFill>
                <a:srgbClr val="00B050"/>
              </a:solidFill>
            </a:endParaRPr>
          </a:p>
          <a:p>
            <a:r>
              <a:rPr lang="en-US" sz="4800" b="1" dirty="0" smtClean="0">
                <a:solidFill>
                  <a:srgbClr val="00B050"/>
                </a:solidFill>
              </a:rPr>
              <a:t>lion </a:t>
            </a:r>
            <a:r>
              <a:rPr lang="en-US" sz="4800" b="1" dirty="0" smtClean="0"/>
              <a:t>king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endParaRPr lang="ru-RU" sz="4800" b="1" dirty="0" smtClean="0">
              <a:solidFill>
                <a:srgbClr val="00B050"/>
              </a:solidFill>
            </a:endParaRPr>
          </a:p>
          <a:p>
            <a:r>
              <a:rPr lang="en-US" sz="4800" b="1" dirty="0" smtClean="0"/>
              <a:t>101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Dalmatian</a:t>
            </a:r>
            <a:r>
              <a:rPr lang="en-US" sz="4800" b="1" dirty="0" smtClean="0">
                <a:solidFill>
                  <a:srgbClr val="00B050"/>
                </a:solidFill>
              </a:rPr>
              <a:t>s</a:t>
            </a:r>
            <a:r>
              <a:rPr lang="ru-RU" sz="48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4800" b="1" dirty="0" err="1" smtClean="0"/>
              <a:t>ninja</a:t>
            </a:r>
            <a:r>
              <a:rPr lang="ru-RU" sz="4800" b="1" dirty="0" smtClean="0"/>
              <a:t> </a:t>
            </a:r>
            <a:r>
              <a:rPr lang="ru-RU" sz="4800" b="1" dirty="0" err="1" smtClean="0">
                <a:solidFill>
                  <a:srgbClr val="00B050"/>
                </a:solidFill>
              </a:rPr>
              <a:t>turtles</a:t>
            </a:r>
            <a:endParaRPr lang="ru-RU" sz="4800" b="1" dirty="0" smtClean="0">
              <a:solidFill>
                <a:srgbClr val="00B050"/>
              </a:solidFill>
            </a:endParaRPr>
          </a:p>
          <a:p>
            <a:endParaRPr lang="ru-RU" sz="28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461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" y="5445820"/>
            <a:ext cx="2274520" cy="14121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0"/>
            <a:ext cx="3233936" cy="24254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8100" cy="3075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67" y="2569646"/>
            <a:ext cx="1630650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29" y="2232545"/>
            <a:ext cx="1457322" cy="2590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49" y="4457079"/>
            <a:ext cx="3880723" cy="2425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2155">
            <a:off x="-182224" y="3204419"/>
            <a:ext cx="4960158" cy="41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453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72816"/>
            <a:ext cx="9144000" cy="5085184"/>
          </a:xfrm>
          <a:ln>
            <a:solidFill>
              <a:schemeClr val="accent1"/>
            </a:solidFill>
          </a:ln>
        </p:spPr>
        <p:txBody>
          <a:bodyPr numCol="2"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ru-RU" sz="4800" b="1" dirty="0" smtClean="0">
                <a:solidFill>
                  <a:srgbClr val="00B050"/>
                </a:solidFill>
              </a:rPr>
              <a:t>Mouse</a:t>
            </a:r>
          </a:p>
          <a:p>
            <a:pPr marL="0" indent="0" algn="ctr" eaLnBrk="1" hangingPunct="1">
              <a:buFontTx/>
              <a:buNone/>
            </a:pPr>
            <a:r>
              <a:rPr lang="en-US" altLang="ru-RU" sz="4800" b="1" dirty="0" smtClean="0">
                <a:solidFill>
                  <a:srgbClr val="00B050"/>
                </a:solidFill>
              </a:rPr>
              <a:t>Lion</a:t>
            </a:r>
          </a:p>
          <a:p>
            <a:pPr marL="0" indent="0" algn="ctr" eaLnBrk="1" hangingPunct="1">
              <a:buFontTx/>
              <a:buNone/>
            </a:pPr>
            <a:r>
              <a:rPr lang="en-US" altLang="ru-RU" sz="4800" b="1" dirty="0" smtClean="0">
                <a:solidFill>
                  <a:srgbClr val="00B050"/>
                </a:solidFill>
              </a:rPr>
              <a:t>Cat</a:t>
            </a:r>
          </a:p>
          <a:p>
            <a:pPr marL="0" indent="0" algn="ctr" eaLnBrk="1" hangingPunct="1">
              <a:buFontTx/>
              <a:buNone/>
            </a:pPr>
            <a:r>
              <a:rPr lang="en-US" altLang="ru-RU" sz="4800" b="1" dirty="0" smtClean="0">
                <a:solidFill>
                  <a:srgbClr val="00B050"/>
                </a:solidFill>
              </a:rPr>
              <a:t>Dog</a:t>
            </a:r>
          </a:p>
          <a:p>
            <a:pPr marL="0" indent="0" algn="ctr" eaLnBrk="1" hangingPunct="1">
              <a:buFontTx/>
              <a:buNone/>
            </a:pPr>
            <a:r>
              <a:rPr lang="en-US" altLang="ru-RU" sz="4800" b="1" dirty="0" smtClean="0">
                <a:solidFill>
                  <a:srgbClr val="00B050"/>
                </a:solidFill>
              </a:rPr>
              <a:t>Duck</a:t>
            </a:r>
          </a:p>
          <a:p>
            <a:pPr marL="0" indent="0" algn="ctr" eaLnBrk="1" hangingPunct="1">
              <a:buFontTx/>
              <a:buNone/>
            </a:pPr>
            <a:r>
              <a:rPr lang="en-US" altLang="ru-RU" sz="4800" b="1" dirty="0" smtClean="0">
                <a:solidFill>
                  <a:srgbClr val="00B050"/>
                </a:solidFill>
              </a:rPr>
              <a:t>Bee</a:t>
            </a:r>
          </a:p>
          <a:p>
            <a:pPr marL="0" indent="0" algn="ctr" eaLnBrk="1" hangingPunct="1">
              <a:buFontTx/>
              <a:buNone/>
            </a:pPr>
            <a:r>
              <a:rPr lang="en-US" altLang="ru-RU" sz="4800" b="1" dirty="0" smtClean="0">
                <a:solidFill>
                  <a:srgbClr val="00B050"/>
                </a:solidFill>
              </a:rPr>
              <a:t>Bird</a:t>
            </a:r>
          </a:p>
          <a:p>
            <a:pPr marL="0" indent="0" algn="ctr" eaLnBrk="1" hangingPunct="1">
              <a:buFontTx/>
              <a:buNone/>
            </a:pPr>
            <a:r>
              <a:rPr lang="en-US" altLang="ru-RU" sz="4800" b="1" dirty="0" smtClean="0">
                <a:solidFill>
                  <a:srgbClr val="00B050"/>
                </a:solidFill>
              </a:rPr>
              <a:t>Turtle</a:t>
            </a:r>
          </a:p>
          <a:p>
            <a:pPr marL="0" indent="0" algn="ctr" eaLnBrk="1" hangingPunct="1">
              <a:buFontTx/>
              <a:buNone/>
            </a:pPr>
            <a:r>
              <a:rPr lang="en-US" altLang="ru-RU" sz="4800" b="1" dirty="0" smtClean="0">
                <a:solidFill>
                  <a:srgbClr val="00B050"/>
                </a:solidFill>
              </a:rPr>
              <a:t>Frog</a:t>
            </a:r>
          </a:p>
          <a:p>
            <a:pPr marL="0" indent="0" algn="ctr" eaLnBrk="1" hangingPunct="1">
              <a:buFontTx/>
              <a:buNone/>
            </a:pPr>
            <a:r>
              <a:rPr lang="en-US" altLang="ru-RU" sz="4800" b="1" dirty="0" smtClean="0">
                <a:solidFill>
                  <a:srgbClr val="00B050"/>
                </a:solidFill>
              </a:rPr>
              <a:t>Elephant</a:t>
            </a:r>
          </a:p>
          <a:p>
            <a:pPr marL="0" indent="0" algn="ctr" eaLnBrk="1" hangingPunct="1">
              <a:buFontTx/>
              <a:buNone/>
            </a:pPr>
            <a:endParaRPr lang="ru-RU" altLang="ru-RU" sz="2400" b="1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19175" y="22105"/>
            <a:ext cx="7105650" cy="1279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3. </a:t>
            </a:r>
            <a:r>
              <a:rPr lang="ru-RU" altLang="ru-RU" sz="54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«</a:t>
            </a:r>
            <a:r>
              <a:rPr kumimoji="0" lang="ru-RU" alt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Алеас</a:t>
            </a:r>
            <a:r>
              <a:rPr kumimoji="0" lang="ru-RU" alt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80348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80648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It is…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(прилагательное)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</a:rPr>
              <a:t>It can…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(глагол)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It is long. It can crawl. What is it?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Оно длинное. Оно умеет ползать. Что это?)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It’s a snake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(Это змея)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3639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34208" y="332656"/>
            <a:ext cx="8730280" cy="1279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4.</a:t>
            </a:r>
            <a:r>
              <a:rPr kumimoji="0" lang="en-US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Mind-map</a:t>
            </a: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(Карта ассоциаций)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" y="1340768"/>
            <a:ext cx="8868465" cy="533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387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2018-04-16T19:28:07Z</dcterms:modified>
</cp:coreProperties>
</file>