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20"/>
  </p:notesMasterIdLst>
  <p:sldIdLst>
    <p:sldId id="256" r:id="rId2"/>
    <p:sldId id="264" r:id="rId3"/>
    <p:sldId id="260" r:id="rId4"/>
    <p:sldId id="263" r:id="rId5"/>
    <p:sldId id="265" r:id="rId6"/>
    <p:sldId id="266" r:id="rId7"/>
    <p:sldId id="257" r:id="rId8"/>
    <p:sldId id="258" r:id="rId9"/>
    <p:sldId id="267" r:id="rId10"/>
    <p:sldId id="268" r:id="rId11"/>
    <p:sldId id="270" r:id="rId12"/>
    <p:sldId id="275" r:id="rId13"/>
    <p:sldId id="276" r:id="rId14"/>
    <p:sldId id="277" r:id="rId15"/>
    <p:sldId id="279" r:id="rId16"/>
    <p:sldId id="278" r:id="rId17"/>
    <p:sldId id="26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96" autoAdjust="0"/>
    <p:restoredTop sz="94676" autoAdjust="0"/>
  </p:normalViewPr>
  <p:slideViewPr>
    <p:cSldViewPr>
      <p:cViewPr>
        <p:scale>
          <a:sx n="90" d="100"/>
          <a:sy n="90" d="100"/>
        </p:scale>
        <p:origin x="-239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chemeClr val="tx1"/>
                </a:solidFill>
              </a:rPr>
              <a:t>Начальная</a:t>
            </a:r>
            <a:r>
              <a:rPr lang="ru-RU" sz="2800" baseline="0" dirty="0" smtClean="0">
                <a:solidFill>
                  <a:schemeClr val="tx1"/>
                </a:solidFill>
              </a:rPr>
              <a:t> школа</a:t>
            </a:r>
            <a:endParaRPr lang="ru-RU" sz="2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0187290755580398"/>
          <c:y val="1.356686863852734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617894910087713"/>
          <c:y val="0.31770241340705746"/>
          <c:w val="0.72210946497049044"/>
          <c:h val="0.6076798090810424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Начальные классы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Ласковый</c:v>
                </c:pt>
                <c:pt idx="1">
                  <c:v>Умный</c:v>
                </c:pt>
                <c:pt idx="2">
                  <c:v>Добрый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39-4888-A690-0856638241AD}"/>
            </c:ext>
          </c:extLst>
        </c:ser>
        <c:dLbls/>
        <c:gapWidth val="326"/>
        <c:overlap val="-58"/>
        <c:axId val="189455360"/>
        <c:axId val="189453824"/>
      </c:barChart>
      <c:valAx>
        <c:axId val="1894538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89455360"/>
        <c:crosses val="autoZero"/>
        <c:crossBetween val="between"/>
      </c:valAx>
      <c:catAx>
        <c:axId val="1894553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45382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chemeClr val="tx1"/>
                </a:solidFill>
              </a:rPr>
              <a:t>Средняя</a:t>
            </a:r>
            <a:r>
              <a:rPr lang="ru-RU" sz="2800" baseline="0" dirty="0" smtClean="0">
                <a:solidFill>
                  <a:schemeClr val="tx1"/>
                </a:solidFill>
              </a:rPr>
              <a:t> школа</a:t>
            </a:r>
            <a:endParaRPr lang="ru-RU" sz="2800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6064778061457344"/>
          <c:y val="0.34417761452431211"/>
          <c:w val="0.7232511753646883"/>
          <c:h val="0.5749864598377956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школа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Жизнерадостный</c:v>
                </c:pt>
                <c:pt idx="1">
                  <c:v>Общительный</c:v>
                </c:pt>
                <c:pt idx="2">
                  <c:v>Справедливый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A8-4708-AAD0-5A31D6B158D8}"/>
            </c:ext>
          </c:extLst>
        </c:ser>
        <c:dLbls/>
        <c:gapWidth val="326"/>
        <c:overlap val="-58"/>
        <c:axId val="212734336"/>
        <c:axId val="212732544"/>
      </c:barChart>
      <c:valAx>
        <c:axId val="21273254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212734336"/>
        <c:crosses val="autoZero"/>
        <c:crossBetween val="between"/>
      </c:valAx>
      <c:catAx>
        <c:axId val="2127343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73254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chemeClr val="tx1"/>
                </a:solidFill>
              </a:rPr>
              <a:t>Старшая</a:t>
            </a:r>
            <a:r>
              <a:rPr lang="ru-RU" sz="2800" baseline="0" dirty="0" smtClean="0">
                <a:solidFill>
                  <a:schemeClr val="tx1"/>
                </a:solidFill>
              </a:rPr>
              <a:t> школа</a:t>
            </a:r>
            <a:endParaRPr lang="ru-RU" sz="2800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Профессионал</c:v>
                </c:pt>
                <c:pt idx="1">
                  <c:v>Знающий</c:v>
                </c:pt>
                <c:pt idx="2">
                  <c:v>Заинтересованный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EA-4535-900A-2DA642884534}"/>
            </c:ext>
          </c:extLst>
        </c:ser>
        <c:dLbls/>
        <c:gapWidth val="326"/>
        <c:overlap val="-58"/>
        <c:axId val="217796608"/>
        <c:axId val="217798144"/>
      </c:barChart>
      <c:catAx>
        <c:axId val="2177966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7798144"/>
        <c:crosses val="autoZero"/>
        <c:auto val="1"/>
        <c:lblAlgn val="ctr"/>
        <c:lblOffset val="100"/>
      </c:catAx>
      <c:valAx>
        <c:axId val="21779814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21779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B841B-C95E-4313-937C-6F290C725A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6A7CF-1534-4AB4-A8DB-C244CBEA5A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25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6A7CF-1534-4AB4-A8DB-C244CBEA5A1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2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48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817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890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412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062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722342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471167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689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98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807865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130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569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836712"/>
            <a:ext cx="6732240" cy="4176464"/>
          </a:xfrm>
        </p:spPr>
        <p:txBody>
          <a:bodyPr>
            <a:normAutofit fontScale="92500" lnSpcReduction="20000"/>
          </a:bodyPr>
          <a:lstStyle/>
          <a:p>
            <a:r>
              <a:rPr lang="ru-RU" sz="4600" b="1" dirty="0" smtClean="0"/>
              <a:t>Федотова Виктория Вячеславовна</a:t>
            </a:r>
          </a:p>
          <a:p>
            <a:endParaRPr lang="ru-RU" sz="4600" b="1" dirty="0" smtClean="0"/>
          </a:p>
          <a:p>
            <a:r>
              <a:rPr lang="ru-RU" sz="2200" b="1" dirty="0" smtClean="0"/>
              <a:t>Учитель английского языка</a:t>
            </a:r>
          </a:p>
          <a:p>
            <a:r>
              <a:rPr lang="ru-RU" sz="3100" b="1" dirty="0" smtClean="0"/>
              <a:t>МБОУ «СОШ №6»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7127" t="18309" r="85746" b="70424"/>
          <a:stretch/>
        </p:blipFill>
        <p:spPr>
          <a:xfrm>
            <a:off x="251520" y="3646659"/>
            <a:ext cx="1539171" cy="1368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1536171" cy="1536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877272"/>
            <a:ext cx="8928992" cy="8010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Турнир первоклашек «</a:t>
            </a:r>
            <a:r>
              <a:rPr lang="en-US" b="1" dirty="0" smtClean="0"/>
              <a:t>I know the ABC</a:t>
            </a:r>
            <a:r>
              <a:rPr lang="ru-RU" b="1" dirty="0" smtClean="0"/>
              <a:t>»</a:t>
            </a:r>
            <a:r>
              <a:rPr lang="en-US" b="1" dirty="0" smtClean="0"/>
              <a:t> (</a:t>
            </a:r>
            <a:r>
              <a:rPr lang="ru-RU" b="1" dirty="0" smtClean="0"/>
              <a:t>внеурочная деятельность)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Педдебют 17-18\фото\фото для слайд-шоу\IMG_2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205" y="146329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600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093296"/>
            <a:ext cx="6912768" cy="719066"/>
          </a:xfrm>
        </p:spPr>
        <p:txBody>
          <a:bodyPr>
            <a:normAutofit/>
          </a:bodyPr>
          <a:lstStyle/>
          <a:p>
            <a:r>
              <a:rPr lang="ru-RU" b="1" dirty="0" smtClean="0"/>
              <a:t>Игра «цифровая змейка»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Педдебют 17-18\фото\фото для слайд-шоу\IMG_1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02838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1609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61248"/>
            <a:ext cx="8856984" cy="977227"/>
          </a:xfrm>
        </p:spPr>
        <p:txBody>
          <a:bodyPr/>
          <a:lstStyle/>
          <a:p>
            <a:r>
              <a:rPr lang="ru-RU" b="1" dirty="0" smtClean="0"/>
              <a:t>Совместная подготовка тематической лексики для игры «</a:t>
            </a:r>
            <a:r>
              <a:rPr lang="ru-RU" b="1" dirty="0" err="1" smtClean="0"/>
              <a:t>Алеас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5122" name="Picture 2" descr="E:\Педдебют 17-18\фото\фото для слайд-шоу\C31317E2-5A0F-4729-B4A5-3CA2FDF7A17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8644"/>
            <a:ext cx="7323067" cy="54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954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01993"/>
            <a:ext cx="9144000" cy="104923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Путешествие по англоговорящим странам</a:t>
            </a:r>
            <a:endParaRPr lang="ru-RU" sz="3600" b="1" dirty="0"/>
          </a:p>
        </p:txBody>
      </p:sp>
      <p:pic>
        <p:nvPicPr>
          <p:cNvPr id="6146" name="Picture 2" descr="E:\Педдебют 17-18\фото\фото для слайд-шоу\B1AB78E4-5372-4DF0-8B2D-1535DDAE505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928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8953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676456" cy="976401"/>
          </a:xfrm>
        </p:spPr>
        <p:txBody>
          <a:bodyPr>
            <a:normAutofit/>
          </a:bodyPr>
          <a:lstStyle/>
          <a:p>
            <a:r>
              <a:rPr lang="ru-RU" b="1" dirty="0" smtClean="0"/>
              <a:t>Экскурсия по школьной выставке рисунков</a:t>
            </a:r>
            <a:endParaRPr lang="ru-RU" b="1" dirty="0"/>
          </a:p>
        </p:txBody>
      </p:sp>
      <p:pic>
        <p:nvPicPr>
          <p:cNvPr id="7170" name="Picture 2" descr="E:\Педдебют 17-18\фото\фото для слайд-шоу\7FACFF5C-96EC-45F7-B236-FF670273E2B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0"/>
            <a:ext cx="7836362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3947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949280"/>
            <a:ext cx="9036496" cy="9087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«История Рождества» для 4 класса от учеников 8 класса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784"/>
            <a:ext cx="5472608" cy="41044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2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8011" y="0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8472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784976" cy="977227"/>
          </a:xfrm>
        </p:spPr>
        <p:txBody>
          <a:bodyPr/>
          <a:lstStyle/>
          <a:p>
            <a:r>
              <a:rPr lang="ru-RU" b="1" dirty="0" smtClean="0"/>
              <a:t>Конкурс любителей иностранного языка</a:t>
            </a:r>
            <a:endParaRPr lang="ru-RU" b="1" dirty="0"/>
          </a:p>
        </p:txBody>
      </p:sp>
      <p:pic>
        <p:nvPicPr>
          <p:cNvPr id="8194" name="Picture 2" descr="E:\Педдебют 17-18\фото\фото для слайд-шоу\W-qdD0XnGv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522"/>
            <a:ext cx="8942364" cy="524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3891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178549"/>
            <a:ext cx="8640959" cy="65700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Путешествие в мир виртуальной реальности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Педдебют 17-18\фото\фото для слайд-шоу\IMG_2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33928" cy="611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23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7329" y="203108"/>
            <a:ext cx="4106671" cy="5869098"/>
          </a:xfrm>
        </p:spPr>
        <p:txBody>
          <a:bodyPr>
            <a:normAutofit/>
          </a:bodyPr>
          <a:lstStyle/>
          <a:p>
            <a:r>
              <a:rPr lang="ru-RU" dirty="0" smtClean="0"/>
              <a:t>Межрегиональный образовательно-методический семинар молодых педагогов «Современные вызовы образования в РФ и возможности профессионального роста» и мой кумир – </a:t>
            </a:r>
            <a:r>
              <a:rPr lang="ru-RU" dirty="0" err="1" smtClean="0"/>
              <a:t>Ахапкина</a:t>
            </a:r>
            <a:r>
              <a:rPr lang="ru-RU" dirty="0" smtClean="0"/>
              <a:t> Мария </a:t>
            </a:r>
            <a:r>
              <a:rPr lang="ru-RU" dirty="0" smtClean="0"/>
              <a:t>Евгеньевна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68266"/>
            <a:ext cx="4929825" cy="6573102"/>
          </a:xfrm>
        </p:spPr>
      </p:pic>
    </p:spTree>
    <p:extLst>
      <p:ext uri="{BB962C8B-B14F-4D97-AF65-F5344CB8AC3E}">
        <p14:creationId xmlns:p14="http://schemas.microsoft.com/office/powerpoint/2010/main" xmlns="" val="224514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5" y="555628"/>
            <a:ext cx="6479421" cy="667443"/>
          </a:xfrm>
        </p:spPr>
        <p:txBody>
          <a:bodyPr/>
          <a:lstStyle/>
          <a:p>
            <a:r>
              <a:rPr lang="ru-RU" dirty="0" smtClean="0"/>
              <a:t>Моя учительница была такой: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492896"/>
            <a:ext cx="3079750" cy="3075739"/>
          </a:xfrm>
        </p:spPr>
      </p:pic>
      <p:sp>
        <p:nvSpPr>
          <p:cNvPr id="7" name="Облако 6"/>
          <p:cNvSpPr/>
          <p:nvPr/>
        </p:nvSpPr>
        <p:spPr>
          <a:xfrm>
            <a:off x="5148064" y="3876447"/>
            <a:ext cx="3995936" cy="338437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«Можно привести лошадь к водопою, но нельзя заставить её напиться»</a:t>
            </a:r>
            <a:endParaRPr lang="ru-RU" b="1" dirty="0"/>
          </a:p>
        </p:txBody>
      </p:sp>
      <p:sp>
        <p:nvSpPr>
          <p:cNvPr id="8" name="Облако 7"/>
          <p:cNvSpPr/>
          <p:nvPr/>
        </p:nvSpPr>
        <p:spPr>
          <a:xfrm>
            <a:off x="-157547" y="2348880"/>
            <a:ext cx="3266405" cy="285291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Строгая,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справедливая</a:t>
            </a:r>
            <a:r>
              <a:rPr lang="ru-RU" sz="2000" b="1" dirty="0" smtClean="0"/>
              <a:t>, всё знает</a:t>
            </a:r>
            <a:endParaRPr lang="ru-RU" sz="2000" b="1" dirty="0"/>
          </a:p>
        </p:txBody>
      </p:sp>
      <p:sp>
        <p:nvSpPr>
          <p:cNvPr id="9" name="Облако 8"/>
          <p:cNvSpPr/>
          <p:nvPr/>
        </p:nvSpPr>
        <p:spPr>
          <a:xfrm>
            <a:off x="5868144" y="1628800"/>
            <a:ext cx="3177803" cy="170465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Преобладают элементы традиционного урока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843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3851920" cy="172819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Современный учитель – какой он?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0"/>
            <a:ext cx="5292080" cy="6858000"/>
          </a:xfrm>
        </p:spPr>
      </p:pic>
    </p:spTree>
    <p:extLst>
      <p:ext uri="{BB962C8B-B14F-4D97-AF65-F5344CB8AC3E}">
        <p14:creationId xmlns:p14="http://schemas.microsoft.com/office/powerpoint/2010/main" xmlns="" val="20198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0"/>
            <a:ext cx="6156175" cy="71657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II</a:t>
            </a:r>
            <a:r>
              <a:rPr lang="ru-RU" sz="3600" b="1" dirty="0" smtClean="0"/>
              <a:t> класс 	 		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8" y="1142984"/>
            <a:ext cx="2595798" cy="3633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лако 2"/>
          <p:cNvSpPr/>
          <p:nvPr/>
        </p:nvSpPr>
        <p:spPr>
          <a:xfrm>
            <a:off x="5220072" y="387884"/>
            <a:ext cx="3367874" cy="216024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«Вторая мама»</a:t>
            </a:r>
            <a:endParaRPr lang="ru-RU" sz="2800" b="1" dirty="0"/>
          </a:p>
        </p:txBody>
      </p:sp>
      <p:sp>
        <p:nvSpPr>
          <p:cNvPr id="8" name="Облако 7"/>
          <p:cNvSpPr/>
          <p:nvPr/>
        </p:nvSpPr>
        <p:spPr>
          <a:xfrm>
            <a:off x="5492111" y="3473850"/>
            <a:ext cx="2987823" cy="158417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Больше игр!</a:t>
            </a:r>
            <a:endParaRPr lang="ru-RU" sz="2400" b="1" dirty="0"/>
          </a:p>
        </p:txBody>
      </p:sp>
      <p:sp>
        <p:nvSpPr>
          <p:cNvPr id="9" name="Облако 8"/>
          <p:cNvSpPr/>
          <p:nvPr/>
        </p:nvSpPr>
        <p:spPr>
          <a:xfrm>
            <a:off x="4788024" y="5479696"/>
            <a:ext cx="2987823" cy="158417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Умная,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хорошая</a:t>
            </a:r>
            <a:endParaRPr lang="ru-RU" sz="2400" b="1" dirty="0"/>
          </a:p>
        </p:txBody>
      </p:sp>
      <p:sp>
        <p:nvSpPr>
          <p:cNvPr id="10" name="Облако 9"/>
          <p:cNvSpPr/>
          <p:nvPr/>
        </p:nvSpPr>
        <p:spPr>
          <a:xfrm>
            <a:off x="214282" y="1928802"/>
            <a:ext cx="2987823" cy="158417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Ласковая, </a:t>
            </a:r>
            <a:r>
              <a:rPr lang="ru-RU" sz="2400" b="1" dirty="0" smtClean="0"/>
              <a:t> добрая</a:t>
            </a:r>
            <a:endParaRPr lang="ru-RU" sz="2400" b="1" dirty="0"/>
          </a:p>
        </p:txBody>
      </p:sp>
      <p:sp>
        <p:nvSpPr>
          <p:cNvPr id="13" name="Облако 12"/>
          <p:cNvSpPr/>
          <p:nvPr/>
        </p:nvSpPr>
        <p:spPr>
          <a:xfrm>
            <a:off x="124310" y="4597777"/>
            <a:ext cx="2987823" cy="158417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Больше мультиков!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7" cy="71657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		</a:t>
            </a:r>
            <a:r>
              <a:rPr lang="en-US" sz="3600" b="1" dirty="0" smtClean="0"/>
              <a:t>VI</a:t>
            </a:r>
            <a:r>
              <a:rPr lang="ru-RU" sz="3600" b="1" dirty="0" smtClean="0"/>
              <a:t> класс</a:t>
            </a:r>
            <a:r>
              <a:rPr lang="en-US" sz="3600" b="1" dirty="0" smtClean="0"/>
              <a:t> </a:t>
            </a:r>
            <a:r>
              <a:rPr lang="ru-RU" sz="3600" b="1" dirty="0" smtClean="0"/>
              <a:t>	 	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0053" y="1576347"/>
            <a:ext cx="2981980" cy="3633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Облако 7"/>
          <p:cNvSpPr/>
          <p:nvPr/>
        </p:nvSpPr>
        <p:spPr>
          <a:xfrm>
            <a:off x="5643571" y="3089751"/>
            <a:ext cx="3482366" cy="158417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Творческая</a:t>
            </a:r>
            <a:endParaRPr lang="ru-RU" sz="2400" b="1" dirty="0"/>
          </a:p>
        </p:txBody>
      </p:sp>
      <p:sp>
        <p:nvSpPr>
          <p:cNvPr id="9" name="Облако 8"/>
          <p:cNvSpPr/>
          <p:nvPr/>
        </p:nvSpPr>
        <p:spPr>
          <a:xfrm>
            <a:off x="179512" y="4195310"/>
            <a:ext cx="2987823" cy="158417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Спокойная,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отзывчивая</a:t>
            </a:r>
            <a:endParaRPr lang="ru-RU" sz="2000" b="1" dirty="0"/>
          </a:p>
        </p:txBody>
      </p:sp>
      <p:sp>
        <p:nvSpPr>
          <p:cNvPr id="10" name="Облако 9"/>
          <p:cNvSpPr/>
          <p:nvPr/>
        </p:nvSpPr>
        <p:spPr>
          <a:xfrm>
            <a:off x="3779912" y="5013176"/>
            <a:ext cx="2987823" cy="158417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Больше игр!</a:t>
            </a:r>
            <a:endParaRPr lang="ru-RU" sz="2800" b="1" dirty="0"/>
          </a:p>
        </p:txBody>
      </p:sp>
      <p:sp>
        <p:nvSpPr>
          <p:cNvPr id="11" name="Облако 10"/>
          <p:cNvSpPr/>
          <p:nvPr/>
        </p:nvSpPr>
        <p:spPr>
          <a:xfrm>
            <a:off x="0" y="1793902"/>
            <a:ext cx="2826087" cy="151027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Больше общения!</a:t>
            </a:r>
            <a:endParaRPr lang="ru-RU" sz="2400" b="1" dirty="0"/>
          </a:p>
        </p:txBody>
      </p:sp>
      <p:sp>
        <p:nvSpPr>
          <p:cNvPr id="12" name="Облако 11"/>
          <p:cNvSpPr/>
          <p:nvPr/>
        </p:nvSpPr>
        <p:spPr>
          <a:xfrm>
            <a:off x="4745882" y="640558"/>
            <a:ext cx="4554279" cy="158417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«Понимающий друг»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721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1" cy="71657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	 	</a:t>
            </a:r>
            <a:r>
              <a:rPr lang="en-US" sz="3600" b="1" dirty="0" smtClean="0"/>
              <a:t> </a:t>
            </a:r>
            <a:r>
              <a:rPr lang="ru-RU" sz="3600" b="1" dirty="0" smtClean="0"/>
              <a:t>   </a:t>
            </a:r>
            <a:r>
              <a:rPr lang="en-US" sz="3600" b="1" dirty="0" smtClean="0"/>
              <a:t>XI </a:t>
            </a:r>
            <a:r>
              <a:rPr lang="ru-RU" sz="3600" b="1" dirty="0" smtClean="0"/>
              <a:t>класс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875162"/>
            <a:ext cx="2569322" cy="3633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Облако 9"/>
          <p:cNvSpPr/>
          <p:nvPr/>
        </p:nvSpPr>
        <p:spPr>
          <a:xfrm>
            <a:off x="5275987" y="207295"/>
            <a:ext cx="3740087" cy="218522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«Знающий наставник»</a:t>
            </a:r>
            <a:endParaRPr lang="ru-RU" sz="2800" b="1" dirty="0"/>
          </a:p>
        </p:txBody>
      </p:sp>
      <p:sp>
        <p:nvSpPr>
          <p:cNvPr id="11" name="Облако 10"/>
          <p:cNvSpPr/>
          <p:nvPr/>
        </p:nvSpPr>
        <p:spPr>
          <a:xfrm>
            <a:off x="2915816" y="4882965"/>
            <a:ext cx="2987823" cy="158417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 чувством юмора</a:t>
            </a:r>
            <a:endParaRPr lang="ru-RU" sz="2400" b="1" dirty="0"/>
          </a:p>
        </p:txBody>
      </p:sp>
      <p:sp>
        <p:nvSpPr>
          <p:cNvPr id="12" name="Облако 11"/>
          <p:cNvSpPr/>
          <p:nvPr/>
        </p:nvSpPr>
        <p:spPr>
          <a:xfrm>
            <a:off x="0" y="3558450"/>
            <a:ext cx="2987823" cy="158417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Больше общения!</a:t>
            </a:r>
            <a:endParaRPr lang="ru-RU" sz="2400" b="1" dirty="0"/>
          </a:p>
        </p:txBody>
      </p:sp>
      <p:sp>
        <p:nvSpPr>
          <p:cNvPr id="13" name="Облако 12"/>
          <p:cNvSpPr/>
          <p:nvPr/>
        </p:nvSpPr>
        <p:spPr>
          <a:xfrm>
            <a:off x="-527019" y="1236051"/>
            <a:ext cx="3644279" cy="158417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Справедливая</a:t>
            </a:r>
            <a:endParaRPr lang="ru-RU" sz="2400" b="1" dirty="0"/>
          </a:p>
        </p:txBody>
      </p:sp>
      <p:sp>
        <p:nvSpPr>
          <p:cNvPr id="14" name="Облако 13"/>
          <p:cNvSpPr/>
          <p:nvPr/>
        </p:nvSpPr>
        <p:spPr>
          <a:xfrm>
            <a:off x="5275986" y="3558450"/>
            <a:ext cx="3740087" cy="181476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Профессионал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2802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1983345"/>
              </p:ext>
            </p:extLst>
          </p:nvPr>
        </p:nvGraphicFramePr>
        <p:xfrm>
          <a:off x="26043" y="404664"/>
          <a:ext cx="867645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694091813"/>
              </p:ext>
            </p:extLst>
          </p:nvPr>
        </p:nvGraphicFramePr>
        <p:xfrm>
          <a:off x="0" y="2539008"/>
          <a:ext cx="9197163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2926554548"/>
              </p:ext>
            </p:extLst>
          </p:nvPr>
        </p:nvGraphicFramePr>
        <p:xfrm>
          <a:off x="107504" y="4293096"/>
          <a:ext cx="867645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24744"/>
            <a:ext cx="3419872" cy="5727041"/>
          </a:xfrm>
        </p:spPr>
        <p:txBody>
          <a:bodyPr>
            <a:normAutofit/>
          </a:bodyPr>
          <a:lstStyle/>
          <a:p>
            <a:r>
              <a:rPr lang="ru-RU" b="1" dirty="0" smtClean="0"/>
              <a:t>Непрерывно занимается самообразованием </a:t>
            </a:r>
            <a:r>
              <a:rPr lang="ru-RU" b="1" dirty="0"/>
              <a:t>и </a:t>
            </a:r>
            <a:r>
              <a:rPr lang="ru-RU" b="1" dirty="0" smtClean="0"/>
              <a:t>саморазвитием;</a:t>
            </a:r>
            <a:endParaRPr lang="ru-RU" b="1" dirty="0"/>
          </a:p>
          <a:p>
            <a:r>
              <a:rPr lang="ru-RU" b="1" dirty="0" smtClean="0"/>
              <a:t>Творческий;</a:t>
            </a:r>
            <a:endParaRPr lang="ru-RU" b="1" dirty="0" smtClean="0"/>
          </a:p>
          <a:p>
            <a:r>
              <a:rPr lang="ru-RU" b="1" dirty="0" smtClean="0"/>
              <a:t>Мобильный;</a:t>
            </a:r>
            <a:endParaRPr lang="ru-RU" b="1" dirty="0" smtClean="0"/>
          </a:p>
          <a:p>
            <a:r>
              <a:rPr lang="ru-RU" b="1" dirty="0" err="1" smtClean="0"/>
              <a:t>Стрессоустойчивый</a:t>
            </a:r>
            <a:r>
              <a:rPr lang="ru-RU" b="1" dirty="0" smtClean="0"/>
              <a:t>;</a:t>
            </a:r>
            <a:endParaRPr lang="ru-RU" b="1" dirty="0" smtClean="0"/>
          </a:p>
          <a:p>
            <a:r>
              <a:rPr lang="ru-RU" b="1" dirty="0" smtClean="0"/>
              <a:t>Любит свой предмет и детей</a:t>
            </a: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0" y="500042"/>
            <a:ext cx="5472608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799587"/>
            <a:ext cx="9144000" cy="1049235"/>
          </a:xfrm>
        </p:spPr>
        <p:txBody>
          <a:bodyPr/>
          <a:lstStyle/>
          <a:p>
            <a:r>
              <a:rPr lang="ru-RU" b="1" dirty="0" smtClean="0"/>
              <a:t>Игра на закрепление изученного материала «</a:t>
            </a:r>
            <a:r>
              <a:rPr lang="en-US" b="1" dirty="0" smtClean="0"/>
              <a:t>Puzzle-English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3074" name="Picture 2" descr="E:\Педдебют 17-18\фото\фото для слайд-шоу\IMG_1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132" y="620688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Педдебют 17-18\фото\фото для слайд-шоу\IMG_19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17821"/>
            <a:ext cx="4959624" cy="37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686558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787</TotalTime>
  <Words>200</Words>
  <Application>Microsoft Office PowerPoint</Application>
  <PresentationFormat>Экран (4:3)</PresentationFormat>
  <Paragraphs>49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Gallery</vt:lpstr>
      <vt:lpstr>Слайд 1</vt:lpstr>
      <vt:lpstr>Моя учительница была такой:</vt:lpstr>
      <vt:lpstr>Современный учитель – какой он?</vt:lpstr>
      <vt:lpstr>II класс     </vt:lpstr>
      <vt:lpstr>  VI класс    </vt:lpstr>
      <vt:lpstr>       XI класс</vt:lpstr>
      <vt:lpstr>Слайд 7</vt:lpstr>
      <vt:lpstr>Слайд 8</vt:lpstr>
      <vt:lpstr>Игра на закрепление изученного материала «Puzzle-English»</vt:lpstr>
      <vt:lpstr>Турнир первоклашек «I know the ABC» (внеурочная деятельность)</vt:lpstr>
      <vt:lpstr>Игра «цифровая змейка»</vt:lpstr>
      <vt:lpstr>Совместная подготовка тематической лексики для игры «Алеас»</vt:lpstr>
      <vt:lpstr>Путешествие по англоговорящим странам</vt:lpstr>
      <vt:lpstr>Экскурсия по школьной выставке рисунков</vt:lpstr>
      <vt:lpstr>«История Рождества» для 4 класса от учеников 8 класса</vt:lpstr>
      <vt:lpstr>Конкурс любителей иностранного языка</vt:lpstr>
      <vt:lpstr>Путешествие в мир виртуальной реальности</vt:lpstr>
      <vt:lpstr>Межрегиональный образовательно-методический семинар молодых педагогов «Современные вызовы образования в РФ и возможности профессионального роста» и мой кумир – Ахапкина Мария Евгеньевна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Акимкина Мария Петровна</dc:creator>
  <cp:lastModifiedBy>Акимкина</cp:lastModifiedBy>
  <cp:revision>61</cp:revision>
  <dcterms:created xsi:type="dcterms:W3CDTF">2018-04-04T10:18:13Z</dcterms:created>
  <dcterms:modified xsi:type="dcterms:W3CDTF">2018-04-16T09:58:41Z</dcterms:modified>
</cp:coreProperties>
</file>